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902B407-C1D3-4298-A2E2-173C8AA415A7}" v="1" dt="2023-06-19T04:20:38.003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31813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98888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234759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4644967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8281497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1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11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722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85482" y="485632"/>
            <a:ext cx="15488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الثامن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570863" y="2967335"/>
            <a:ext cx="118974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1760611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يستعمل المسطرة؛ لرسم شكل هندسي</a:t>
                      </a:r>
                    </a:p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يصف خصائص الشكل الهندسي</a:t>
                      </a:r>
                    </a:p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يرسم أشكالا هندسية</a:t>
                      </a:r>
                    </a:p>
                    <a:p>
                      <a:pPr algn="r" rtl="1" fontAlgn="b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يميز ويرسم الأشكال الهندسية الأساسية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رسم الاشكال الهندسية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56F14BD-A5FB-910A-8459-C4589A47BC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673" y="2253626"/>
            <a:ext cx="2984653" cy="433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673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2023-06-19T04:20:40Z</dcterms:modified>
</cp:coreProperties>
</file>